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0"/>
  </p:notesMasterIdLst>
  <p:sldIdLst>
    <p:sldId id="256" r:id="rId2"/>
    <p:sldId id="257" r:id="rId3"/>
    <p:sldId id="260" r:id="rId4"/>
    <p:sldId id="261" r:id="rId5"/>
    <p:sldId id="280" r:id="rId6"/>
    <p:sldId id="262" r:id="rId7"/>
    <p:sldId id="263" r:id="rId8"/>
    <p:sldId id="264" r:id="rId9"/>
    <p:sldId id="267" r:id="rId10"/>
    <p:sldId id="279" r:id="rId11"/>
    <p:sldId id="266" r:id="rId12"/>
    <p:sldId id="269" r:id="rId13"/>
    <p:sldId id="271" r:id="rId14"/>
    <p:sldId id="272" r:id="rId15"/>
    <p:sldId id="273"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AF44D-F16A-4E4D-8447-9EE3A78CFAF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47A6EB0-B497-4FF0-A178-75919FE7B789}">
      <dgm:prSet/>
      <dgm:spPr/>
      <dgm:t>
        <a:bodyPr/>
        <a:lstStyle/>
        <a:p>
          <a:r>
            <a:rPr lang="en-US"/>
            <a:t>Introduction</a:t>
          </a:r>
        </a:p>
      </dgm:t>
    </dgm:pt>
    <dgm:pt modelId="{F10DD1DD-1D2F-42AE-BA75-E9FD52C84D3F}" type="parTrans" cxnId="{6D13A3A1-3EE1-454C-B159-65B9C26B33EF}">
      <dgm:prSet/>
      <dgm:spPr/>
      <dgm:t>
        <a:bodyPr/>
        <a:lstStyle/>
        <a:p>
          <a:endParaRPr lang="en-US"/>
        </a:p>
      </dgm:t>
    </dgm:pt>
    <dgm:pt modelId="{C27F1337-2E73-49CC-9163-261F2F2F2E2E}" type="sibTrans" cxnId="{6D13A3A1-3EE1-454C-B159-65B9C26B33EF}">
      <dgm:prSet/>
      <dgm:spPr/>
      <dgm:t>
        <a:bodyPr/>
        <a:lstStyle/>
        <a:p>
          <a:endParaRPr lang="en-US"/>
        </a:p>
      </dgm:t>
    </dgm:pt>
    <dgm:pt modelId="{76E9EA62-4A83-44DE-99CB-6DA0802A1A6C}">
      <dgm:prSet/>
      <dgm:spPr/>
      <dgm:t>
        <a:bodyPr/>
        <a:lstStyle/>
        <a:p>
          <a:r>
            <a:rPr lang="en-US"/>
            <a:t>Five Year Analysis</a:t>
          </a:r>
        </a:p>
      </dgm:t>
    </dgm:pt>
    <dgm:pt modelId="{18E8D179-B6BC-4A29-A9C2-9B8E6FFED167}" type="parTrans" cxnId="{99424522-D83B-4564-ACE0-A52198728128}">
      <dgm:prSet/>
      <dgm:spPr/>
      <dgm:t>
        <a:bodyPr/>
        <a:lstStyle/>
        <a:p>
          <a:endParaRPr lang="en-US"/>
        </a:p>
      </dgm:t>
    </dgm:pt>
    <dgm:pt modelId="{5923C0B4-72AE-4F44-AA65-1CAB824567DF}" type="sibTrans" cxnId="{99424522-D83B-4564-ACE0-A52198728128}">
      <dgm:prSet/>
      <dgm:spPr/>
      <dgm:t>
        <a:bodyPr/>
        <a:lstStyle/>
        <a:p>
          <a:endParaRPr lang="en-US"/>
        </a:p>
      </dgm:t>
    </dgm:pt>
    <dgm:pt modelId="{D8AD5BD5-E16E-4CC9-9920-6E5054A0B847}">
      <dgm:prSet/>
      <dgm:spPr/>
      <dgm:t>
        <a:bodyPr/>
        <a:lstStyle/>
        <a:p>
          <a:r>
            <a:rPr lang="en-US" dirty="0"/>
            <a:t>Analysis </a:t>
          </a:r>
          <a:r>
            <a:rPr lang="en-US" dirty="0" smtClean="0"/>
            <a:t>FY21 </a:t>
          </a:r>
          <a:r>
            <a:rPr lang="en-US" dirty="0"/>
            <a:t>Results</a:t>
          </a:r>
        </a:p>
      </dgm:t>
    </dgm:pt>
    <dgm:pt modelId="{94DE8E4A-0141-4DE1-85C1-752B8306CBB2}" type="parTrans" cxnId="{BAD7CB90-94B1-4254-A24F-2DF0722CEFDF}">
      <dgm:prSet/>
      <dgm:spPr/>
      <dgm:t>
        <a:bodyPr/>
        <a:lstStyle/>
        <a:p>
          <a:endParaRPr lang="en-US"/>
        </a:p>
      </dgm:t>
    </dgm:pt>
    <dgm:pt modelId="{49102770-FF91-4484-A5AB-CAE26BAE4DA6}" type="sibTrans" cxnId="{BAD7CB90-94B1-4254-A24F-2DF0722CEFDF}">
      <dgm:prSet/>
      <dgm:spPr/>
      <dgm:t>
        <a:bodyPr/>
        <a:lstStyle/>
        <a:p>
          <a:endParaRPr lang="en-US"/>
        </a:p>
      </dgm:t>
    </dgm:pt>
    <dgm:pt modelId="{9596876B-E6CA-421C-BBDA-B6AC7A88225C}">
      <dgm:prSet/>
      <dgm:spPr/>
      <dgm:t>
        <a:bodyPr/>
        <a:lstStyle/>
        <a:p>
          <a:r>
            <a:rPr lang="en-US" dirty="0" smtClean="0"/>
            <a:t>Key Financial Notes</a:t>
          </a:r>
          <a:endParaRPr lang="en-US" dirty="0"/>
        </a:p>
      </dgm:t>
    </dgm:pt>
    <dgm:pt modelId="{1B0AE7D1-637B-4435-B49B-E8DF27B283DE}" type="parTrans" cxnId="{D5323835-0EC7-4CE3-95CC-1D2FC6FA720C}">
      <dgm:prSet/>
      <dgm:spPr/>
      <dgm:t>
        <a:bodyPr/>
        <a:lstStyle/>
        <a:p>
          <a:endParaRPr lang="en-US"/>
        </a:p>
      </dgm:t>
    </dgm:pt>
    <dgm:pt modelId="{21AC23B5-506F-492B-AE5B-1183B97856B9}" type="sibTrans" cxnId="{D5323835-0EC7-4CE3-95CC-1D2FC6FA720C}">
      <dgm:prSet/>
      <dgm:spPr/>
      <dgm:t>
        <a:bodyPr/>
        <a:lstStyle/>
        <a:p>
          <a:endParaRPr lang="en-US"/>
        </a:p>
      </dgm:t>
    </dgm:pt>
    <dgm:pt modelId="{7F11E9F7-4A0D-43DF-8FB4-B08D2E4148E9}">
      <dgm:prSet/>
      <dgm:spPr/>
      <dgm:t>
        <a:bodyPr/>
        <a:lstStyle/>
        <a:p>
          <a:r>
            <a:rPr lang="en-US"/>
            <a:t>Question Answer Session</a:t>
          </a:r>
        </a:p>
      </dgm:t>
    </dgm:pt>
    <dgm:pt modelId="{70B71A61-1E31-4BC4-ABE9-FB2CF6C940C4}" type="parTrans" cxnId="{0B6FFA62-30E3-4010-AA71-A2F65D543C98}">
      <dgm:prSet/>
      <dgm:spPr/>
      <dgm:t>
        <a:bodyPr/>
        <a:lstStyle/>
        <a:p>
          <a:endParaRPr lang="en-US"/>
        </a:p>
      </dgm:t>
    </dgm:pt>
    <dgm:pt modelId="{E9637669-F60D-442B-B2A8-B1D49066DA10}" type="sibTrans" cxnId="{0B6FFA62-30E3-4010-AA71-A2F65D543C98}">
      <dgm:prSet/>
      <dgm:spPr/>
      <dgm:t>
        <a:bodyPr/>
        <a:lstStyle/>
        <a:p>
          <a:endParaRPr lang="en-US"/>
        </a:p>
      </dgm:t>
    </dgm:pt>
    <dgm:pt modelId="{401E8E2D-6D9C-4248-94C4-F7A946E6BB38}" type="pres">
      <dgm:prSet presAssocID="{2D2AF44D-F16A-4E4D-8447-9EE3A78CFAFA}" presName="outerComposite" presStyleCnt="0">
        <dgm:presLayoutVars>
          <dgm:chMax val="5"/>
          <dgm:dir/>
          <dgm:resizeHandles val="exact"/>
        </dgm:presLayoutVars>
      </dgm:prSet>
      <dgm:spPr/>
      <dgm:t>
        <a:bodyPr/>
        <a:lstStyle/>
        <a:p>
          <a:endParaRPr lang="en-US"/>
        </a:p>
      </dgm:t>
    </dgm:pt>
    <dgm:pt modelId="{F6B67035-D133-47E0-B06B-F4ED0DD9CBE7}" type="pres">
      <dgm:prSet presAssocID="{2D2AF44D-F16A-4E4D-8447-9EE3A78CFAFA}" presName="dummyMaxCanvas" presStyleCnt="0">
        <dgm:presLayoutVars/>
      </dgm:prSet>
      <dgm:spPr/>
    </dgm:pt>
    <dgm:pt modelId="{74D1F467-F17F-400D-8BCB-135C95D814F7}" type="pres">
      <dgm:prSet presAssocID="{2D2AF44D-F16A-4E4D-8447-9EE3A78CFAFA}" presName="FiveNodes_1" presStyleLbl="node1" presStyleIdx="0" presStyleCnt="5">
        <dgm:presLayoutVars>
          <dgm:bulletEnabled val="1"/>
        </dgm:presLayoutVars>
      </dgm:prSet>
      <dgm:spPr/>
      <dgm:t>
        <a:bodyPr/>
        <a:lstStyle/>
        <a:p>
          <a:endParaRPr lang="en-US"/>
        </a:p>
      </dgm:t>
    </dgm:pt>
    <dgm:pt modelId="{49F0CE32-02C5-445A-B7F6-1F19231C94B8}" type="pres">
      <dgm:prSet presAssocID="{2D2AF44D-F16A-4E4D-8447-9EE3A78CFAFA}" presName="FiveNodes_2" presStyleLbl="node1" presStyleIdx="1" presStyleCnt="5">
        <dgm:presLayoutVars>
          <dgm:bulletEnabled val="1"/>
        </dgm:presLayoutVars>
      </dgm:prSet>
      <dgm:spPr/>
      <dgm:t>
        <a:bodyPr/>
        <a:lstStyle/>
        <a:p>
          <a:endParaRPr lang="en-US"/>
        </a:p>
      </dgm:t>
    </dgm:pt>
    <dgm:pt modelId="{87B706C9-11AD-43F1-96E7-64B36588DDBF}" type="pres">
      <dgm:prSet presAssocID="{2D2AF44D-F16A-4E4D-8447-9EE3A78CFAFA}" presName="FiveNodes_3" presStyleLbl="node1" presStyleIdx="2" presStyleCnt="5">
        <dgm:presLayoutVars>
          <dgm:bulletEnabled val="1"/>
        </dgm:presLayoutVars>
      </dgm:prSet>
      <dgm:spPr/>
      <dgm:t>
        <a:bodyPr/>
        <a:lstStyle/>
        <a:p>
          <a:endParaRPr lang="en-US"/>
        </a:p>
      </dgm:t>
    </dgm:pt>
    <dgm:pt modelId="{69FA9FBA-B76C-4979-8D63-94247F6CF74F}" type="pres">
      <dgm:prSet presAssocID="{2D2AF44D-F16A-4E4D-8447-9EE3A78CFAFA}" presName="FiveNodes_4" presStyleLbl="node1" presStyleIdx="3" presStyleCnt="5">
        <dgm:presLayoutVars>
          <dgm:bulletEnabled val="1"/>
        </dgm:presLayoutVars>
      </dgm:prSet>
      <dgm:spPr/>
      <dgm:t>
        <a:bodyPr/>
        <a:lstStyle/>
        <a:p>
          <a:endParaRPr lang="en-US"/>
        </a:p>
      </dgm:t>
    </dgm:pt>
    <dgm:pt modelId="{78A6FA63-DE12-4921-9E4D-B8B9C2A2D6CF}" type="pres">
      <dgm:prSet presAssocID="{2D2AF44D-F16A-4E4D-8447-9EE3A78CFAFA}" presName="FiveNodes_5" presStyleLbl="node1" presStyleIdx="4" presStyleCnt="5">
        <dgm:presLayoutVars>
          <dgm:bulletEnabled val="1"/>
        </dgm:presLayoutVars>
      </dgm:prSet>
      <dgm:spPr/>
      <dgm:t>
        <a:bodyPr/>
        <a:lstStyle/>
        <a:p>
          <a:endParaRPr lang="en-US"/>
        </a:p>
      </dgm:t>
    </dgm:pt>
    <dgm:pt modelId="{AE5C65BD-CCDA-403B-9A16-4597B0964C5B}" type="pres">
      <dgm:prSet presAssocID="{2D2AF44D-F16A-4E4D-8447-9EE3A78CFAFA}" presName="FiveConn_1-2" presStyleLbl="fgAccFollowNode1" presStyleIdx="0" presStyleCnt="4">
        <dgm:presLayoutVars>
          <dgm:bulletEnabled val="1"/>
        </dgm:presLayoutVars>
      </dgm:prSet>
      <dgm:spPr/>
      <dgm:t>
        <a:bodyPr/>
        <a:lstStyle/>
        <a:p>
          <a:endParaRPr lang="en-US"/>
        </a:p>
      </dgm:t>
    </dgm:pt>
    <dgm:pt modelId="{02CE7300-9F84-42B6-B257-D135396D7867}" type="pres">
      <dgm:prSet presAssocID="{2D2AF44D-F16A-4E4D-8447-9EE3A78CFAFA}" presName="FiveConn_2-3" presStyleLbl="fgAccFollowNode1" presStyleIdx="1" presStyleCnt="4">
        <dgm:presLayoutVars>
          <dgm:bulletEnabled val="1"/>
        </dgm:presLayoutVars>
      </dgm:prSet>
      <dgm:spPr/>
      <dgm:t>
        <a:bodyPr/>
        <a:lstStyle/>
        <a:p>
          <a:endParaRPr lang="en-US"/>
        </a:p>
      </dgm:t>
    </dgm:pt>
    <dgm:pt modelId="{834B9F0E-EF39-4213-AF6A-55DD5ADE8824}" type="pres">
      <dgm:prSet presAssocID="{2D2AF44D-F16A-4E4D-8447-9EE3A78CFAFA}" presName="FiveConn_3-4" presStyleLbl="fgAccFollowNode1" presStyleIdx="2" presStyleCnt="4">
        <dgm:presLayoutVars>
          <dgm:bulletEnabled val="1"/>
        </dgm:presLayoutVars>
      </dgm:prSet>
      <dgm:spPr/>
      <dgm:t>
        <a:bodyPr/>
        <a:lstStyle/>
        <a:p>
          <a:endParaRPr lang="en-US"/>
        </a:p>
      </dgm:t>
    </dgm:pt>
    <dgm:pt modelId="{3E4599B7-B35B-4D8A-8BDB-FF4B58EB7955}" type="pres">
      <dgm:prSet presAssocID="{2D2AF44D-F16A-4E4D-8447-9EE3A78CFAFA}" presName="FiveConn_4-5" presStyleLbl="fgAccFollowNode1" presStyleIdx="3" presStyleCnt="4">
        <dgm:presLayoutVars>
          <dgm:bulletEnabled val="1"/>
        </dgm:presLayoutVars>
      </dgm:prSet>
      <dgm:spPr/>
      <dgm:t>
        <a:bodyPr/>
        <a:lstStyle/>
        <a:p>
          <a:endParaRPr lang="en-US"/>
        </a:p>
      </dgm:t>
    </dgm:pt>
    <dgm:pt modelId="{BF28D27D-9777-46D6-9EFC-8177A3B43815}" type="pres">
      <dgm:prSet presAssocID="{2D2AF44D-F16A-4E4D-8447-9EE3A78CFAFA}" presName="FiveNodes_1_text" presStyleLbl="node1" presStyleIdx="4" presStyleCnt="5">
        <dgm:presLayoutVars>
          <dgm:bulletEnabled val="1"/>
        </dgm:presLayoutVars>
      </dgm:prSet>
      <dgm:spPr/>
      <dgm:t>
        <a:bodyPr/>
        <a:lstStyle/>
        <a:p>
          <a:endParaRPr lang="en-US"/>
        </a:p>
      </dgm:t>
    </dgm:pt>
    <dgm:pt modelId="{952D25DA-326D-4A35-B1CD-F59BE793D06B}" type="pres">
      <dgm:prSet presAssocID="{2D2AF44D-F16A-4E4D-8447-9EE3A78CFAFA}" presName="FiveNodes_2_text" presStyleLbl="node1" presStyleIdx="4" presStyleCnt="5">
        <dgm:presLayoutVars>
          <dgm:bulletEnabled val="1"/>
        </dgm:presLayoutVars>
      </dgm:prSet>
      <dgm:spPr/>
      <dgm:t>
        <a:bodyPr/>
        <a:lstStyle/>
        <a:p>
          <a:endParaRPr lang="en-US"/>
        </a:p>
      </dgm:t>
    </dgm:pt>
    <dgm:pt modelId="{2E9191F2-1700-454D-BA66-D2B686D9EE49}" type="pres">
      <dgm:prSet presAssocID="{2D2AF44D-F16A-4E4D-8447-9EE3A78CFAFA}" presName="FiveNodes_3_text" presStyleLbl="node1" presStyleIdx="4" presStyleCnt="5">
        <dgm:presLayoutVars>
          <dgm:bulletEnabled val="1"/>
        </dgm:presLayoutVars>
      </dgm:prSet>
      <dgm:spPr/>
      <dgm:t>
        <a:bodyPr/>
        <a:lstStyle/>
        <a:p>
          <a:endParaRPr lang="en-US"/>
        </a:p>
      </dgm:t>
    </dgm:pt>
    <dgm:pt modelId="{0CAF7BFA-9351-40A8-9A81-9C753E61B6D2}" type="pres">
      <dgm:prSet presAssocID="{2D2AF44D-F16A-4E4D-8447-9EE3A78CFAFA}" presName="FiveNodes_4_text" presStyleLbl="node1" presStyleIdx="4" presStyleCnt="5">
        <dgm:presLayoutVars>
          <dgm:bulletEnabled val="1"/>
        </dgm:presLayoutVars>
      </dgm:prSet>
      <dgm:spPr/>
      <dgm:t>
        <a:bodyPr/>
        <a:lstStyle/>
        <a:p>
          <a:endParaRPr lang="en-US"/>
        </a:p>
      </dgm:t>
    </dgm:pt>
    <dgm:pt modelId="{1F1E9F06-2E0B-4F2C-B6D9-392FD38958FE}" type="pres">
      <dgm:prSet presAssocID="{2D2AF44D-F16A-4E4D-8447-9EE3A78CFAFA}" presName="FiveNodes_5_text" presStyleLbl="node1" presStyleIdx="4" presStyleCnt="5">
        <dgm:presLayoutVars>
          <dgm:bulletEnabled val="1"/>
        </dgm:presLayoutVars>
      </dgm:prSet>
      <dgm:spPr/>
      <dgm:t>
        <a:bodyPr/>
        <a:lstStyle/>
        <a:p>
          <a:endParaRPr lang="en-US"/>
        </a:p>
      </dgm:t>
    </dgm:pt>
  </dgm:ptLst>
  <dgm:cxnLst>
    <dgm:cxn modelId="{CCD75606-C893-429B-89E7-ABC4AE50E09A}" type="presOf" srcId="{7F11E9F7-4A0D-43DF-8FB4-B08D2E4148E9}" destId="{78A6FA63-DE12-4921-9E4D-B8B9C2A2D6CF}" srcOrd="0" destOrd="0" presId="urn:microsoft.com/office/officeart/2005/8/layout/vProcess5"/>
    <dgm:cxn modelId="{9B4D7B1B-BD8C-4954-B690-B3450B0FA3E5}" type="presOf" srcId="{D8AD5BD5-E16E-4CC9-9920-6E5054A0B847}" destId="{2E9191F2-1700-454D-BA66-D2B686D9EE49}" srcOrd="1" destOrd="0" presId="urn:microsoft.com/office/officeart/2005/8/layout/vProcess5"/>
    <dgm:cxn modelId="{99424522-D83B-4564-ACE0-A52198728128}" srcId="{2D2AF44D-F16A-4E4D-8447-9EE3A78CFAFA}" destId="{76E9EA62-4A83-44DE-99CB-6DA0802A1A6C}" srcOrd="1" destOrd="0" parTransId="{18E8D179-B6BC-4A29-A9C2-9B8E6FFED167}" sibTransId="{5923C0B4-72AE-4F44-AA65-1CAB824567DF}"/>
    <dgm:cxn modelId="{3ACEE89F-3641-48E0-B6A1-088DE200583B}" type="presOf" srcId="{C27F1337-2E73-49CC-9163-261F2F2F2E2E}" destId="{AE5C65BD-CCDA-403B-9A16-4597B0964C5B}" srcOrd="0" destOrd="0" presId="urn:microsoft.com/office/officeart/2005/8/layout/vProcess5"/>
    <dgm:cxn modelId="{A0265A9F-B4CA-43C5-BD88-81477CD6548D}" type="presOf" srcId="{49102770-FF91-4484-A5AB-CAE26BAE4DA6}" destId="{834B9F0E-EF39-4213-AF6A-55DD5ADE8824}" srcOrd="0" destOrd="0" presId="urn:microsoft.com/office/officeart/2005/8/layout/vProcess5"/>
    <dgm:cxn modelId="{78F07199-45DC-46F6-9C99-1817BA003B7B}" type="presOf" srcId="{76E9EA62-4A83-44DE-99CB-6DA0802A1A6C}" destId="{952D25DA-326D-4A35-B1CD-F59BE793D06B}" srcOrd="1" destOrd="0" presId="urn:microsoft.com/office/officeart/2005/8/layout/vProcess5"/>
    <dgm:cxn modelId="{BAD7CB90-94B1-4254-A24F-2DF0722CEFDF}" srcId="{2D2AF44D-F16A-4E4D-8447-9EE3A78CFAFA}" destId="{D8AD5BD5-E16E-4CC9-9920-6E5054A0B847}" srcOrd="2" destOrd="0" parTransId="{94DE8E4A-0141-4DE1-85C1-752B8306CBB2}" sibTransId="{49102770-FF91-4484-A5AB-CAE26BAE4DA6}"/>
    <dgm:cxn modelId="{ADF1A373-76BE-4B91-ACA4-C1E976513BA0}" type="presOf" srcId="{C47A6EB0-B497-4FF0-A178-75919FE7B789}" destId="{BF28D27D-9777-46D6-9EFC-8177A3B43815}" srcOrd="1" destOrd="0" presId="urn:microsoft.com/office/officeart/2005/8/layout/vProcess5"/>
    <dgm:cxn modelId="{E0E574B0-56A3-49D4-84DB-0A723533FD27}" type="presOf" srcId="{21AC23B5-506F-492B-AE5B-1183B97856B9}" destId="{3E4599B7-B35B-4D8A-8BDB-FF4B58EB7955}" srcOrd="0" destOrd="0" presId="urn:microsoft.com/office/officeart/2005/8/layout/vProcess5"/>
    <dgm:cxn modelId="{225E2649-6A8A-4D33-B4BD-825C442C713B}" type="presOf" srcId="{7F11E9F7-4A0D-43DF-8FB4-B08D2E4148E9}" destId="{1F1E9F06-2E0B-4F2C-B6D9-392FD38958FE}" srcOrd="1" destOrd="0" presId="urn:microsoft.com/office/officeart/2005/8/layout/vProcess5"/>
    <dgm:cxn modelId="{BA92EE6B-8097-4590-A8D5-F4F0D8C0C5FF}" type="presOf" srcId="{5923C0B4-72AE-4F44-AA65-1CAB824567DF}" destId="{02CE7300-9F84-42B6-B257-D135396D7867}" srcOrd="0" destOrd="0" presId="urn:microsoft.com/office/officeart/2005/8/layout/vProcess5"/>
    <dgm:cxn modelId="{79DC7B33-C52D-4184-84E3-B9945B5AED91}" type="presOf" srcId="{C47A6EB0-B497-4FF0-A178-75919FE7B789}" destId="{74D1F467-F17F-400D-8BCB-135C95D814F7}" srcOrd="0" destOrd="0" presId="urn:microsoft.com/office/officeart/2005/8/layout/vProcess5"/>
    <dgm:cxn modelId="{9842F1A7-967A-4B8B-84CE-42690A8E4996}" type="presOf" srcId="{2D2AF44D-F16A-4E4D-8447-9EE3A78CFAFA}" destId="{401E8E2D-6D9C-4248-94C4-F7A946E6BB38}" srcOrd="0" destOrd="0" presId="urn:microsoft.com/office/officeart/2005/8/layout/vProcess5"/>
    <dgm:cxn modelId="{FED4F56E-79D8-4204-9224-728CB593B35D}" type="presOf" srcId="{9596876B-E6CA-421C-BBDA-B6AC7A88225C}" destId="{0CAF7BFA-9351-40A8-9A81-9C753E61B6D2}" srcOrd="1" destOrd="0" presId="urn:microsoft.com/office/officeart/2005/8/layout/vProcess5"/>
    <dgm:cxn modelId="{D5323835-0EC7-4CE3-95CC-1D2FC6FA720C}" srcId="{2D2AF44D-F16A-4E4D-8447-9EE3A78CFAFA}" destId="{9596876B-E6CA-421C-BBDA-B6AC7A88225C}" srcOrd="3" destOrd="0" parTransId="{1B0AE7D1-637B-4435-B49B-E8DF27B283DE}" sibTransId="{21AC23B5-506F-492B-AE5B-1183B97856B9}"/>
    <dgm:cxn modelId="{6D13A3A1-3EE1-454C-B159-65B9C26B33EF}" srcId="{2D2AF44D-F16A-4E4D-8447-9EE3A78CFAFA}" destId="{C47A6EB0-B497-4FF0-A178-75919FE7B789}" srcOrd="0" destOrd="0" parTransId="{F10DD1DD-1D2F-42AE-BA75-E9FD52C84D3F}" sibTransId="{C27F1337-2E73-49CC-9163-261F2F2F2E2E}"/>
    <dgm:cxn modelId="{E2AEFF42-BE58-4446-9657-F3A57FFF627D}" type="presOf" srcId="{9596876B-E6CA-421C-BBDA-B6AC7A88225C}" destId="{69FA9FBA-B76C-4979-8D63-94247F6CF74F}" srcOrd="0" destOrd="0" presId="urn:microsoft.com/office/officeart/2005/8/layout/vProcess5"/>
    <dgm:cxn modelId="{DEBE61D5-72BE-427D-8C34-CE21D667ECC9}" type="presOf" srcId="{76E9EA62-4A83-44DE-99CB-6DA0802A1A6C}" destId="{49F0CE32-02C5-445A-B7F6-1F19231C94B8}" srcOrd="0" destOrd="0" presId="urn:microsoft.com/office/officeart/2005/8/layout/vProcess5"/>
    <dgm:cxn modelId="{0B6FFA62-30E3-4010-AA71-A2F65D543C98}" srcId="{2D2AF44D-F16A-4E4D-8447-9EE3A78CFAFA}" destId="{7F11E9F7-4A0D-43DF-8FB4-B08D2E4148E9}" srcOrd="4" destOrd="0" parTransId="{70B71A61-1E31-4BC4-ABE9-FB2CF6C940C4}" sibTransId="{E9637669-F60D-442B-B2A8-B1D49066DA10}"/>
    <dgm:cxn modelId="{143AEC61-5B66-4578-BB0C-B8C39143F88F}" type="presOf" srcId="{D8AD5BD5-E16E-4CC9-9920-6E5054A0B847}" destId="{87B706C9-11AD-43F1-96E7-64B36588DDBF}" srcOrd="0" destOrd="0" presId="urn:microsoft.com/office/officeart/2005/8/layout/vProcess5"/>
    <dgm:cxn modelId="{C4617E1E-2E9E-4E1D-8FA7-3D6D010987E9}" type="presParOf" srcId="{401E8E2D-6D9C-4248-94C4-F7A946E6BB38}" destId="{F6B67035-D133-47E0-B06B-F4ED0DD9CBE7}" srcOrd="0" destOrd="0" presId="urn:microsoft.com/office/officeart/2005/8/layout/vProcess5"/>
    <dgm:cxn modelId="{59C2E800-AE8F-4656-AF72-85B8C23BD13B}" type="presParOf" srcId="{401E8E2D-6D9C-4248-94C4-F7A946E6BB38}" destId="{74D1F467-F17F-400D-8BCB-135C95D814F7}" srcOrd="1" destOrd="0" presId="urn:microsoft.com/office/officeart/2005/8/layout/vProcess5"/>
    <dgm:cxn modelId="{5D49D7E7-D7D4-41DC-8ADA-74EA52526E1F}" type="presParOf" srcId="{401E8E2D-6D9C-4248-94C4-F7A946E6BB38}" destId="{49F0CE32-02C5-445A-B7F6-1F19231C94B8}" srcOrd="2" destOrd="0" presId="urn:microsoft.com/office/officeart/2005/8/layout/vProcess5"/>
    <dgm:cxn modelId="{730A181D-03AB-4F4A-9C38-AEE385A62AFE}" type="presParOf" srcId="{401E8E2D-6D9C-4248-94C4-F7A946E6BB38}" destId="{87B706C9-11AD-43F1-96E7-64B36588DDBF}" srcOrd="3" destOrd="0" presId="urn:microsoft.com/office/officeart/2005/8/layout/vProcess5"/>
    <dgm:cxn modelId="{E6F11B24-E91C-4D14-BCB8-21A08308CCE7}" type="presParOf" srcId="{401E8E2D-6D9C-4248-94C4-F7A946E6BB38}" destId="{69FA9FBA-B76C-4979-8D63-94247F6CF74F}" srcOrd="4" destOrd="0" presId="urn:microsoft.com/office/officeart/2005/8/layout/vProcess5"/>
    <dgm:cxn modelId="{2890D0A4-309E-433B-ADB5-AE6851609B0E}" type="presParOf" srcId="{401E8E2D-6D9C-4248-94C4-F7A946E6BB38}" destId="{78A6FA63-DE12-4921-9E4D-B8B9C2A2D6CF}" srcOrd="5" destOrd="0" presId="urn:microsoft.com/office/officeart/2005/8/layout/vProcess5"/>
    <dgm:cxn modelId="{8D7047ED-A339-415D-87C7-87F9C25447B3}" type="presParOf" srcId="{401E8E2D-6D9C-4248-94C4-F7A946E6BB38}" destId="{AE5C65BD-CCDA-403B-9A16-4597B0964C5B}" srcOrd="6" destOrd="0" presId="urn:microsoft.com/office/officeart/2005/8/layout/vProcess5"/>
    <dgm:cxn modelId="{8CE3C8EC-1C2B-49A9-B190-F5D328521171}" type="presParOf" srcId="{401E8E2D-6D9C-4248-94C4-F7A946E6BB38}" destId="{02CE7300-9F84-42B6-B257-D135396D7867}" srcOrd="7" destOrd="0" presId="urn:microsoft.com/office/officeart/2005/8/layout/vProcess5"/>
    <dgm:cxn modelId="{154A2396-0FB8-4F38-B2F9-32AC06350DEE}" type="presParOf" srcId="{401E8E2D-6D9C-4248-94C4-F7A946E6BB38}" destId="{834B9F0E-EF39-4213-AF6A-55DD5ADE8824}" srcOrd="8" destOrd="0" presId="urn:microsoft.com/office/officeart/2005/8/layout/vProcess5"/>
    <dgm:cxn modelId="{25FF85F2-9E9E-4758-8C2B-EAEE7CF1CDF0}" type="presParOf" srcId="{401E8E2D-6D9C-4248-94C4-F7A946E6BB38}" destId="{3E4599B7-B35B-4D8A-8BDB-FF4B58EB7955}" srcOrd="9" destOrd="0" presId="urn:microsoft.com/office/officeart/2005/8/layout/vProcess5"/>
    <dgm:cxn modelId="{83184799-36A5-42B2-BF5A-82C8F89E6D26}" type="presParOf" srcId="{401E8E2D-6D9C-4248-94C4-F7A946E6BB38}" destId="{BF28D27D-9777-46D6-9EFC-8177A3B43815}" srcOrd="10" destOrd="0" presId="urn:microsoft.com/office/officeart/2005/8/layout/vProcess5"/>
    <dgm:cxn modelId="{B4CCE437-CE4F-455B-978B-D28FA56AC299}" type="presParOf" srcId="{401E8E2D-6D9C-4248-94C4-F7A946E6BB38}" destId="{952D25DA-326D-4A35-B1CD-F59BE793D06B}" srcOrd="11" destOrd="0" presId="urn:microsoft.com/office/officeart/2005/8/layout/vProcess5"/>
    <dgm:cxn modelId="{DB19762D-DBAE-4BB8-923F-F95139FF0B67}" type="presParOf" srcId="{401E8E2D-6D9C-4248-94C4-F7A946E6BB38}" destId="{2E9191F2-1700-454D-BA66-D2B686D9EE49}" srcOrd="12" destOrd="0" presId="urn:microsoft.com/office/officeart/2005/8/layout/vProcess5"/>
    <dgm:cxn modelId="{28486CF4-DC0A-408B-BFDC-1D35672EFDBA}" type="presParOf" srcId="{401E8E2D-6D9C-4248-94C4-F7A946E6BB38}" destId="{0CAF7BFA-9351-40A8-9A81-9C753E61B6D2}" srcOrd="13" destOrd="0" presId="urn:microsoft.com/office/officeart/2005/8/layout/vProcess5"/>
    <dgm:cxn modelId="{66E4D29F-C8E6-47A9-802D-A5C325546236}" type="presParOf" srcId="{401E8E2D-6D9C-4248-94C4-F7A946E6BB38}" destId="{1F1E9F06-2E0B-4F2C-B6D9-392FD38958F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1F467-F17F-400D-8BCB-135C95D814F7}">
      <dsp:nvSpPr>
        <dsp:cNvPr id="0" name=""/>
        <dsp:cNvSpPr/>
      </dsp:nvSpPr>
      <dsp:spPr>
        <a:xfrm>
          <a:off x="0" y="0"/>
          <a:ext cx="8012668" cy="70408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Introduction</a:t>
          </a:r>
        </a:p>
      </dsp:txBody>
      <dsp:txXfrm>
        <a:off x="20622" y="20622"/>
        <a:ext cx="7170524" cy="662844"/>
      </dsp:txXfrm>
    </dsp:sp>
    <dsp:sp modelId="{49F0CE32-02C5-445A-B7F6-1F19231C94B8}">
      <dsp:nvSpPr>
        <dsp:cNvPr id="0" name=""/>
        <dsp:cNvSpPr/>
      </dsp:nvSpPr>
      <dsp:spPr>
        <a:xfrm>
          <a:off x="598348" y="801878"/>
          <a:ext cx="8012668" cy="704088"/>
        </a:xfrm>
        <a:prstGeom prst="roundRect">
          <a:avLst>
            <a:gd name="adj" fmla="val 10000"/>
          </a:avLst>
        </a:prstGeom>
        <a:solidFill>
          <a:schemeClr val="accent2">
            <a:hueOff val="338703"/>
            <a:satOff val="-1658"/>
            <a:lumOff val="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Five Year Analysis</a:t>
          </a:r>
        </a:p>
      </dsp:txBody>
      <dsp:txXfrm>
        <a:off x="618970" y="822500"/>
        <a:ext cx="6915418" cy="662843"/>
      </dsp:txXfrm>
    </dsp:sp>
    <dsp:sp modelId="{87B706C9-11AD-43F1-96E7-64B36588DDBF}">
      <dsp:nvSpPr>
        <dsp:cNvPr id="0" name=""/>
        <dsp:cNvSpPr/>
      </dsp:nvSpPr>
      <dsp:spPr>
        <a:xfrm>
          <a:off x="1196697" y="1603755"/>
          <a:ext cx="8012668" cy="704088"/>
        </a:xfrm>
        <a:prstGeom prst="roundRect">
          <a:avLst>
            <a:gd name="adj" fmla="val 10000"/>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Analysis </a:t>
          </a:r>
          <a:r>
            <a:rPr lang="en-US" sz="3000" kern="1200" dirty="0" smtClean="0"/>
            <a:t>FY21 </a:t>
          </a:r>
          <a:r>
            <a:rPr lang="en-US" sz="3000" kern="1200" dirty="0"/>
            <a:t>Results</a:t>
          </a:r>
        </a:p>
      </dsp:txBody>
      <dsp:txXfrm>
        <a:off x="1217319" y="1624377"/>
        <a:ext cx="6915418" cy="662844"/>
      </dsp:txXfrm>
    </dsp:sp>
    <dsp:sp modelId="{69FA9FBA-B76C-4979-8D63-94247F6CF74F}">
      <dsp:nvSpPr>
        <dsp:cNvPr id="0" name=""/>
        <dsp:cNvSpPr/>
      </dsp:nvSpPr>
      <dsp:spPr>
        <a:xfrm>
          <a:off x="1795045" y="2405634"/>
          <a:ext cx="8012668" cy="704088"/>
        </a:xfrm>
        <a:prstGeom prst="roundRect">
          <a:avLst>
            <a:gd name="adj" fmla="val 10000"/>
          </a:avLst>
        </a:prstGeom>
        <a:solidFill>
          <a:schemeClr val="accent2">
            <a:hueOff val="1016110"/>
            <a:satOff val="-4974"/>
            <a:lumOff val="27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Key Financial Notes</a:t>
          </a:r>
          <a:endParaRPr lang="en-US" sz="3000" kern="1200" dirty="0"/>
        </a:p>
      </dsp:txBody>
      <dsp:txXfrm>
        <a:off x="1815667" y="2426256"/>
        <a:ext cx="6915418" cy="662843"/>
      </dsp:txXfrm>
    </dsp:sp>
    <dsp:sp modelId="{78A6FA63-DE12-4921-9E4D-B8B9C2A2D6CF}">
      <dsp:nvSpPr>
        <dsp:cNvPr id="0" name=""/>
        <dsp:cNvSpPr/>
      </dsp:nvSpPr>
      <dsp:spPr>
        <a:xfrm>
          <a:off x="2393394" y="3207511"/>
          <a:ext cx="8012668" cy="704088"/>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Question Answer Session</a:t>
          </a:r>
        </a:p>
      </dsp:txBody>
      <dsp:txXfrm>
        <a:off x="2414016" y="3228133"/>
        <a:ext cx="6915418" cy="662844"/>
      </dsp:txXfrm>
    </dsp:sp>
    <dsp:sp modelId="{AE5C65BD-CCDA-403B-9A16-4597B0964C5B}">
      <dsp:nvSpPr>
        <dsp:cNvPr id="0" name=""/>
        <dsp:cNvSpPr/>
      </dsp:nvSpPr>
      <dsp:spPr>
        <a:xfrm>
          <a:off x="7555011" y="514375"/>
          <a:ext cx="457657" cy="45765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7657984" y="514375"/>
        <a:ext cx="251711" cy="344387"/>
      </dsp:txXfrm>
    </dsp:sp>
    <dsp:sp modelId="{02CE7300-9F84-42B6-B257-D135396D7867}">
      <dsp:nvSpPr>
        <dsp:cNvPr id="0" name=""/>
        <dsp:cNvSpPr/>
      </dsp:nvSpPr>
      <dsp:spPr>
        <a:xfrm>
          <a:off x="8153359" y="1316253"/>
          <a:ext cx="457657" cy="457657"/>
        </a:xfrm>
        <a:prstGeom prst="downArrow">
          <a:avLst>
            <a:gd name="adj1" fmla="val 55000"/>
            <a:gd name="adj2" fmla="val 45000"/>
          </a:avLst>
        </a:prstGeom>
        <a:solidFill>
          <a:schemeClr val="accent2">
            <a:tint val="40000"/>
            <a:alpha val="90000"/>
            <a:hueOff val="543256"/>
            <a:satOff val="-1571"/>
            <a:lumOff val="-33"/>
            <a:alphaOff val="0"/>
          </a:schemeClr>
        </a:solidFill>
        <a:ln w="19050" cap="rnd" cmpd="sng" algn="ctr">
          <a:solidFill>
            <a:schemeClr val="accent2">
              <a:tint val="40000"/>
              <a:alpha val="90000"/>
              <a:hueOff val="543256"/>
              <a:satOff val="-1571"/>
              <a:lumOff val="-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8256332" y="1316253"/>
        <a:ext cx="251711" cy="344387"/>
      </dsp:txXfrm>
    </dsp:sp>
    <dsp:sp modelId="{834B9F0E-EF39-4213-AF6A-55DD5ADE8824}">
      <dsp:nvSpPr>
        <dsp:cNvPr id="0" name=""/>
        <dsp:cNvSpPr/>
      </dsp:nvSpPr>
      <dsp:spPr>
        <a:xfrm>
          <a:off x="8751708" y="2106396"/>
          <a:ext cx="457657" cy="457657"/>
        </a:xfrm>
        <a:prstGeom prst="downArrow">
          <a:avLst>
            <a:gd name="adj1" fmla="val 55000"/>
            <a:gd name="adj2" fmla="val 45000"/>
          </a:avLst>
        </a:prstGeom>
        <a:solidFill>
          <a:schemeClr val="accent2">
            <a:tint val="40000"/>
            <a:alpha val="90000"/>
            <a:hueOff val="1086513"/>
            <a:satOff val="-3142"/>
            <a:lumOff val="-67"/>
            <a:alphaOff val="0"/>
          </a:schemeClr>
        </a:solidFill>
        <a:ln w="19050" cap="rnd" cmpd="sng" algn="ctr">
          <a:solidFill>
            <a:schemeClr val="accent2">
              <a:tint val="40000"/>
              <a:alpha val="90000"/>
              <a:hueOff val="1086513"/>
              <a:satOff val="-3142"/>
              <a:lumOff val="-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8854681" y="2106396"/>
        <a:ext cx="251711" cy="344387"/>
      </dsp:txXfrm>
    </dsp:sp>
    <dsp:sp modelId="{3E4599B7-B35B-4D8A-8BDB-FF4B58EB7955}">
      <dsp:nvSpPr>
        <dsp:cNvPr id="0" name=""/>
        <dsp:cNvSpPr/>
      </dsp:nvSpPr>
      <dsp:spPr>
        <a:xfrm>
          <a:off x="9350057" y="2916097"/>
          <a:ext cx="457657" cy="457657"/>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9453030" y="2916097"/>
        <a:ext cx="251711" cy="3443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42188-9C7C-49C8-ACDA-D40429C898DF}"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38271-51F9-4CD1-AB60-7FD5E51762D3}" type="slidenum">
              <a:rPr lang="en-US" smtClean="0"/>
              <a:t>‹#›</a:t>
            </a:fld>
            <a:endParaRPr lang="en-US"/>
          </a:p>
        </p:txBody>
      </p:sp>
    </p:spTree>
    <p:extLst>
      <p:ext uri="{BB962C8B-B14F-4D97-AF65-F5344CB8AC3E}">
        <p14:creationId xmlns:p14="http://schemas.microsoft.com/office/powerpoint/2010/main" val="56171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94394A-E95D-49DE-8614-F37E1FCF0AC3}" type="datetime2">
              <a:rPr lang="en-US" smtClean="0"/>
              <a:pPr/>
              <a:t>Friday, January 21, 2022</a:t>
            </a:fld>
            <a:endParaRPr lang="en-US" dirty="0"/>
          </a:p>
        </p:txBody>
      </p:sp>
      <p:sp>
        <p:nvSpPr>
          <p:cNvPr id="5" name="Footer Placeholder 4"/>
          <p:cNvSpPr>
            <a:spLocks noGrp="1"/>
          </p:cNvSpPr>
          <p:nvPr>
            <p:ph type="ftr" sz="quarter" idx="11"/>
          </p:nvPr>
        </p:nvSpPr>
        <p:spPr/>
        <p:txBody>
          <a:bodyPr/>
          <a:lstStyle/>
          <a:p>
            <a:r>
              <a:rPr lang="en-US" smtClean="0"/>
              <a:t>Sample Footer Text</a:t>
            </a:r>
            <a:endParaRPr lang="en-US" dirty="0"/>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84343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6" name="Footer Placeholder 5"/>
          <p:cNvSpPr>
            <a:spLocks noGrp="1"/>
          </p:cNvSpPr>
          <p:nvPr>
            <p:ph type="ftr" sz="quarter" idx="11"/>
          </p:nvPr>
        </p:nvSpPr>
        <p:spPr/>
        <p:txBody>
          <a:bodyPr/>
          <a:lstStyle/>
          <a:p>
            <a:r>
              <a:rPr lang="en-US" smtClean="0"/>
              <a:t>Sample Footer Text</a:t>
            </a:r>
            <a:endParaRPr lang="en-US" dirty="0">
              <a:latin typeface="+mn-lt"/>
            </a:endParaRPr>
          </a:p>
        </p:txBody>
      </p:sp>
      <p:sp>
        <p:nvSpPr>
          <p:cNvPr id="7" name="Slide Number Placeholder 6"/>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41487571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5"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6228256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5"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80972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5"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3009943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4"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2552211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03BBDD-218C-4B2A-98A0-F5F369754705}" type="datetime2">
              <a:rPr lang="en-US" smtClean="0"/>
              <a:pPr/>
              <a:t>Friday, January 21, 2022</a:t>
            </a:fld>
            <a:endParaRPr lang="en-US" dirty="0">
              <a:latin typeface="+mn-lt"/>
            </a:endParaRPr>
          </a:p>
        </p:txBody>
      </p:sp>
      <p:sp>
        <p:nvSpPr>
          <p:cNvPr id="4"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949427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1179E-60E8-4F2A-A3F9-6F3CE2ABCAF9}" type="datetime2">
              <a:rPr lang="en-US" smtClean="0"/>
              <a:pPr/>
              <a:t>Friday, January 21, 2022</a:t>
            </a:fld>
            <a:endParaRPr lang="en-US" dirty="0">
              <a:latin typeface="+mn-lt"/>
            </a:endParaRPr>
          </a:p>
        </p:txBody>
      </p:sp>
      <p:sp>
        <p:nvSpPr>
          <p:cNvPr id="5"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76958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2B061-4DDF-403A-A7DB-3B6FD0BE9165}" type="datetime2">
              <a:rPr lang="en-US" smtClean="0"/>
              <a:t>Friday, January 21, 2022</a:t>
            </a:fld>
            <a:endParaRPr lang="en-US" dirty="0"/>
          </a:p>
        </p:txBody>
      </p:sp>
      <p:sp>
        <p:nvSpPr>
          <p:cNvPr id="5" name="Footer Placeholder 4"/>
          <p:cNvSpPr>
            <a:spLocks noGrp="1"/>
          </p:cNvSpPr>
          <p:nvPr>
            <p:ph type="ftr" sz="quarter" idx="11"/>
          </p:nvPr>
        </p:nvSpPr>
        <p:spPr/>
        <p:txBody>
          <a:bodyPr/>
          <a:lstStyle/>
          <a:p>
            <a:r>
              <a:rPr lang="en-US" smtClean="0"/>
              <a:t>Sample Footer Text</a:t>
            </a:r>
            <a:endParaRPr lang="en-US" dirty="0"/>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2367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8D82CC3-100B-41FC-9DB0-99A6D4849F72}" type="datetime2">
              <a:rPr lang="en-US" smtClean="0"/>
              <a:pPr/>
              <a:t>Friday, January 21, 2022</a:t>
            </a:fld>
            <a:endParaRPr lang="en-US" dirty="0">
              <a:latin typeface="+mn-lt"/>
            </a:endParaRPr>
          </a:p>
        </p:txBody>
      </p:sp>
      <p:sp>
        <p:nvSpPr>
          <p:cNvPr id="5" name="Footer Placeholder 4"/>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21698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8FDCC-AC46-4D9F-98DC-C163BFA43704}" type="datetime2">
              <a:rPr lang="en-US" smtClean="0"/>
              <a:t>Friday, January 21, 2022</a:t>
            </a:fld>
            <a:endParaRPr lang="en-US" dirty="0"/>
          </a:p>
        </p:txBody>
      </p:sp>
      <p:sp>
        <p:nvSpPr>
          <p:cNvPr id="5" name="Footer Placeholder 4"/>
          <p:cNvSpPr>
            <a:spLocks noGrp="1"/>
          </p:cNvSpPr>
          <p:nvPr>
            <p:ph type="ftr" sz="quarter" idx="11"/>
          </p:nvPr>
        </p:nvSpPr>
        <p:spPr/>
        <p:txBody>
          <a:bodyPr/>
          <a:lstStyle/>
          <a:p>
            <a:r>
              <a:rPr lang="en-US" smtClean="0"/>
              <a:t>Sample Footer Text</a:t>
            </a:r>
            <a:endParaRPr lang="en-US" dirty="0"/>
          </a:p>
        </p:txBody>
      </p:sp>
      <p:sp>
        <p:nvSpPr>
          <p:cNvPr id="6" name="Slide Number Placeholder 5"/>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200844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32F11-C374-493A-BB7E-11B09A67FAD0}" type="datetime2">
              <a:rPr lang="en-US" smtClean="0"/>
              <a:t>Friday, January 21, 2022</a:t>
            </a:fld>
            <a:endParaRPr lang="en-US" dirty="0"/>
          </a:p>
        </p:txBody>
      </p:sp>
      <p:sp>
        <p:nvSpPr>
          <p:cNvPr id="6" name="Footer Placeholder 5"/>
          <p:cNvSpPr>
            <a:spLocks noGrp="1"/>
          </p:cNvSpPr>
          <p:nvPr>
            <p:ph type="ftr" sz="quarter" idx="11"/>
          </p:nvPr>
        </p:nvSpPr>
        <p:spPr/>
        <p:txBody>
          <a:bodyPr/>
          <a:lstStyle/>
          <a:p>
            <a:r>
              <a:rPr lang="en-US" smtClean="0"/>
              <a:t>Sample Footer Text</a:t>
            </a:r>
            <a:endParaRPr lang="en-US" dirty="0"/>
          </a:p>
        </p:txBody>
      </p:sp>
      <p:sp>
        <p:nvSpPr>
          <p:cNvPr id="7" name="Slide Number Placeholder 6"/>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80729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36546C-EE55-422E-9D57-50E6C4234F80}" type="datetime2">
              <a:rPr lang="en-US" smtClean="0"/>
              <a:t>Friday, January 21, 2022</a:t>
            </a:fld>
            <a:endParaRPr lang="en-US" dirty="0"/>
          </a:p>
        </p:txBody>
      </p:sp>
      <p:sp>
        <p:nvSpPr>
          <p:cNvPr id="8" name="Footer Placeholder 7"/>
          <p:cNvSpPr>
            <a:spLocks noGrp="1"/>
          </p:cNvSpPr>
          <p:nvPr>
            <p:ph type="ftr" sz="quarter" idx="11"/>
          </p:nvPr>
        </p:nvSpPr>
        <p:spPr/>
        <p:txBody>
          <a:bodyPr/>
          <a:lstStyle/>
          <a:p>
            <a:r>
              <a:rPr lang="en-US" smtClean="0"/>
              <a:t>Sample Footer Text</a:t>
            </a:r>
            <a:endParaRPr lang="en-US" dirty="0"/>
          </a:p>
        </p:txBody>
      </p:sp>
      <p:sp>
        <p:nvSpPr>
          <p:cNvPr id="9" name="Slide Number Placeholder 8"/>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78054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3685C8A-A1A1-423D-82D7-1ACC187CCA77}" type="datetime2">
              <a:rPr lang="en-US" smtClean="0"/>
              <a:pPr/>
              <a:t>Friday, January 21, 2022</a:t>
            </a:fld>
            <a:endParaRPr lang="en-US" dirty="0">
              <a:latin typeface="+mn-lt"/>
            </a:endParaRPr>
          </a:p>
        </p:txBody>
      </p:sp>
      <p:sp>
        <p:nvSpPr>
          <p:cNvPr id="5" name="Footer Placeholder 3"/>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4"/>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76428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5DF798-D264-4BC9-8824-70A25106E4C6}" type="datetime2">
              <a:rPr lang="en-US" smtClean="0"/>
              <a:pPr/>
              <a:t>Friday, January 21, 2022</a:t>
            </a:fld>
            <a:endParaRPr lang="en-US" dirty="0">
              <a:latin typeface="+mn-lt"/>
            </a:endParaRPr>
          </a:p>
        </p:txBody>
      </p:sp>
      <p:sp>
        <p:nvSpPr>
          <p:cNvPr id="5" name="Footer Placeholder 2"/>
          <p:cNvSpPr>
            <a:spLocks noGrp="1"/>
          </p:cNvSpPr>
          <p:nvPr>
            <p:ph type="ftr" sz="quarter" idx="11"/>
          </p:nvPr>
        </p:nvSpPr>
        <p:spPr/>
        <p:txBody>
          <a:bodyPr/>
          <a:lstStyle/>
          <a:p>
            <a:r>
              <a:rPr lang="en-US" smtClean="0"/>
              <a:t>Sample Footer Text</a:t>
            </a:r>
            <a:endParaRPr lang="en-US" dirty="0">
              <a:latin typeface="+mn-lt"/>
            </a:endParaRPr>
          </a:p>
        </p:txBody>
      </p:sp>
      <p:sp>
        <p:nvSpPr>
          <p:cNvPr id="6" name="Slide Number Placeholder 3"/>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71610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9ACAD25-C1CF-4F11-8692-066E6505443C}" type="datetime2">
              <a:rPr lang="en-US" smtClean="0"/>
              <a:t>Friday, January 21, 2022</a:t>
            </a:fld>
            <a:endParaRPr lang="en-US" dirty="0"/>
          </a:p>
        </p:txBody>
      </p:sp>
      <p:sp>
        <p:nvSpPr>
          <p:cNvPr id="5" name="Footer Placeholder 5"/>
          <p:cNvSpPr>
            <a:spLocks noGrp="1"/>
          </p:cNvSpPr>
          <p:nvPr>
            <p:ph type="ftr" sz="quarter" idx="11"/>
          </p:nvPr>
        </p:nvSpPr>
        <p:spPr/>
        <p:txBody>
          <a:bodyPr/>
          <a:lstStyle/>
          <a:p>
            <a:r>
              <a:rPr lang="en-US" smtClean="0"/>
              <a:t>Sample Footer Text</a:t>
            </a:r>
            <a:endParaRPr lang="en-US" dirty="0"/>
          </a:p>
        </p:txBody>
      </p:sp>
      <p:sp>
        <p:nvSpPr>
          <p:cNvPr id="6" name="Slide Number Placeholder 6"/>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52582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1688A1C-01B8-42B6-BBF1-2BCF5E311248}" type="datetime2">
              <a:rPr lang="en-US" smtClean="0"/>
              <a:t>Friday, January 21, 2022</a:t>
            </a:fld>
            <a:endParaRPr lang="en-US" dirty="0"/>
          </a:p>
        </p:txBody>
      </p:sp>
      <p:sp>
        <p:nvSpPr>
          <p:cNvPr id="6" name="Footer Placeholder 5"/>
          <p:cNvSpPr>
            <a:spLocks noGrp="1"/>
          </p:cNvSpPr>
          <p:nvPr>
            <p:ph type="ftr" sz="quarter" idx="11"/>
          </p:nvPr>
        </p:nvSpPr>
        <p:spPr/>
        <p:txBody>
          <a:bodyPr/>
          <a:lstStyle/>
          <a:p>
            <a:r>
              <a:rPr lang="en-US" smtClean="0"/>
              <a:t>Sample Footer Text</a:t>
            </a:r>
            <a:endParaRPr lang="en-US" dirty="0"/>
          </a:p>
        </p:txBody>
      </p:sp>
      <p:sp>
        <p:nvSpPr>
          <p:cNvPr id="7" name="Slide Number Placeholder 6"/>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251119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03BBDD-218C-4B2A-98A0-F5F369754705}" type="datetime2">
              <a:rPr lang="en-US" smtClean="0"/>
              <a:pPr/>
              <a:t>Friday, January 21, 2022</a:t>
            </a:fld>
            <a:endParaRPr lang="en-US" dirty="0">
              <a:latin typeface="+mn-lt"/>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Sample Footer Text</a:t>
            </a:r>
            <a:endParaRPr lang="en-US" dirty="0">
              <a:latin typeface="+mn-lt"/>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349210016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E931-4AD5-468E-B711-0E1697BEA747}"/>
              </a:ext>
            </a:extLst>
          </p:cNvPr>
          <p:cNvSpPr>
            <a:spLocks noGrp="1"/>
          </p:cNvSpPr>
          <p:nvPr>
            <p:ph type="ctrTitle"/>
          </p:nvPr>
        </p:nvSpPr>
        <p:spPr>
          <a:xfrm>
            <a:off x="1342801" y="324000"/>
            <a:ext cx="4537300" cy="2658894"/>
          </a:xfrm>
        </p:spPr>
        <p:txBody>
          <a:bodyPr anchor="t">
            <a:normAutofit/>
          </a:bodyPr>
          <a:lstStyle/>
          <a:p>
            <a:pPr algn="ctr">
              <a:lnSpc>
                <a:spcPct val="90000"/>
              </a:lnSpc>
            </a:pPr>
            <a:r>
              <a:rPr lang="en-US" sz="3700" b="1" dirty="0">
                <a:solidFill>
                  <a:schemeClr val="tx1"/>
                </a:solidFill>
              </a:rPr>
              <a:t>GOODLUCK INDUSTRIES LTD</a:t>
            </a:r>
            <a:r>
              <a:rPr lang="en-US" sz="3700" dirty="0">
                <a:solidFill>
                  <a:schemeClr val="tx1"/>
                </a:solidFill>
              </a:rPr>
              <a:t/>
            </a:r>
            <a:br>
              <a:rPr lang="en-US" sz="3700" dirty="0">
                <a:solidFill>
                  <a:schemeClr val="tx1"/>
                </a:solidFill>
              </a:rPr>
            </a:br>
            <a:r>
              <a:rPr lang="en-US" sz="3700" dirty="0">
                <a:solidFill>
                  <a:schemeClr val="tx1"/>
                </a:solidFill>
              </a:rPr>
              <a:t/>
            </a:r>
            <a:br>
              <a:rPr lang="en-US" sz="3700" dirty="0">
                <a:solidFill>
                  <a:schemeClr val="tx1"/>
                </a:solidFill>
              </a:rPr>
            </a:br>
            <a:r>
              <a:rPr lang="en-US" sz="3700" dirty="0">
                <a:solidFill>
                  <a:schemeClr val="tx1"/>
                </a:solidFill>
              </a:rPr>
              <a:t>Corporate Brief Session</a:t>
            </a:r>
          </a:p>
        </p:txBody>
      </p:sp>
      <p:sp>
        <p:nvSpPr>
          <p:cNvPr id="3" name="Subtitle 2">
            <a:extLst>
              <a:ext uri="{FF2B5EF4-FFF2-40B4-BE49-F238E27FC236}">
                <a16:creationId xmlns:a16="http://schemas.microsoft.com/office/drawing/2014/main" id="{D262CFF8-5E6A-41D3-84FC-6E951F273978}"/>
              </a:ext>
            </a:extLst>
          </p:cNvPr>
          <p:cNvSpPr>
            <a:spLocks noGrp="1"/>
          </p:cNvSpPr>
          <p:nvPr>
            <p:ph type="subTitle" idx="1"/>
          </p:nvPr>
        </p:nvSpPr>
        <p:spPr>
          <a:xfrm>
            <a:off x="1343026" y="3875108"/>
            <a:ext cx="4537125" cy="2541566"/>
          </a:xfrm>
        </p:spPr>
        <p:txBody>
          <a:bodyPr anchor="b">
            <a:normAutofit/>
          </a:bodyPr>
          <a:lstStyle/>
          <a:p>
            <a:pPr algn="r"/>
            <a:r>
              <a:rPr lang="en-US" sz="2500" dirty="0" smtClean="0">
                <a:solidFill>
                  <a:schemeClr val="tx1">
                    <a:alpha val="56000"/>
                  </a:schemeClr>
                </a:solidFill>
              </a:rPr>
              <a:t>22</a:t>
            </a:r>
            <a:r>
              <a:rPr lang="en-US" sz="2500" baseline="30000" dirty="0" smtClean="0">
                <a:solidFill>
                  <a:schemeClr val="tx1">
                    <a:alpha val="56000"/>
                  </a:schemeClr>
                </a:solidFill>
              </a:rPr>
              <a:t>nd</a:t>
            </a:r>
            <a:r>
              <a:rPr lang="en-US" sz="2500" dirty="0" smtClean="0">
                <a:solidFill>
                  <a:schemeClr val="tx1">
                    <a:alpha val="56000"/>
                  </a:schemeClr>
                </a:solidFill>
              </a:rPr>
              <a:t> Jan 2022</a:t>
            </a:r>
            <a:endParaRPr lang="en-US" sz="2500" dirty="0">
              <a:solidFill>
                <a:schemeClr val="tx1">
                  <a:alpha val="56000"/>
                </a:schemeClr>
              </a:solidFill>
            </a:endParaRPr>
          </a:p>
        </p:txBody>
      </p:sp>
      <p:pic>
        <p:nvPicPr>
          <p:cNvPr id="5" name="Picture 4">
            <a:extLst>
              <a:ext uri="{FF2B5EF4-FFF2-40B4-BE49-F238E27FC236}">
                <a16:creationId xmlns:a16="http://schemas.microsoft.com/office/drawing/2014/main" id="{86D5E1EF-8E2C-4008-A535-A20843A6CFB7}"/>
              </a:ext>
            </a:extLst>
          </p:cNvPr>
          <p:cNvPicPr>
            <a:picLocks noChangeAspect="1"/>
          </p:cNvPicPr>
          <p:nvPr/>
        </p:nvPicPr>
        <p:blipFill rotWithShape="1">
          <a:blip r:embed="rId2"/>
          <a:srcRect l="6278" r="7982"/>
          <a:stretch/>
        </p:blipFill>
        <p:spPr>
          <a:xfrm>
            <a:off x="6311900" y="2"/>
            <a:ext cx="5880100" cy="6857999"/>
          </a:xfrm>
          <a:custGeom>
            <a:avLst/>
            <a:gdLst/>
            <a:ahLst/>
            <a:cxnLst/>
            <a:rect l="l" t="t" r="r" b="b"/>
            <a:pathLst>
              <a:path w="5880100" h="6857999">
                <a:moveTo>
                  <a:pt x="0" y="0"/>
                </a:moveTo>
                <a:lnTo>
                  <a:pt x="5880100" y="0"/>
                </a:lnTo>
                <a:lnTo>
                  <a:pt x="5880100" y="6857999"/>
                </a:lnTo>
                <a:lnTo>
                  <a:pt x="0" y="6857999"/>
                </a:lnTo>
                <a:close/>
              </a:path>
            </a:pathLst>
          </a:custGeom>
        </p:spPr>
      </p:pic>
      <p:pic>
        <p:nvPicPr>
          <p:cNvPr id="8" name="Picture 7" descr="A picture containing text, sign, green&#10;&#10;Description automatically generated">
            <a:extLst>
              <a:ext uri="{FF2B5EF4-FFF2-40B4-BE49-F238E27FC236}">
                <a16:creationId xmlns:a16="http://schemas.microsoft.com/office/drawing/2014/main" id="{24602F79-0B9F-4F19-8741-07A40A249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151" y="5648325"/>
            <a:ext cx="2228850" cy="1209675"/>
          </a:xfrm>
          <a:prstGeom prst="rect">
            <a:avLst/>
          </a:prstGeom>
        </p:spPr>
      </p:pic>
    </p:spTree>
    <p:extLst>
      <p:ext uri="{BB962C8B-B14F-4D97-AF65-F5344CB8AC3E}">
        <p14:creationId xmlns:p14="http://schemas.microsoft.com/office/powerpoint/2010/main" val="5502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5" y="1198148"/>
            <a:ext cx="10806545" cy="5659852"/>
          </a:xfrm>
        </p:spPr>
      </p:pic>
    </p:spTree>
    <p:extLst>
      <p:ext uri="{BB962C8B-B14F-4D97-AF65-F5344CB8AC3E}">
        <p14:creationId xmlns:p14="http://schemas.microsoft.com/office/powerpoint/2010/main" val="421529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0AA2-260B-400E-91A2-29AA9C266874}"/>
              </a:ext>
            </a:extLst>
          </p:cNvPr>
          <p:cNvSpPr>
            <a:spLocks noGrp="1"/>
          </p:cNvSpPr>
          <p:nvPr>
            <p:ph type="title"/>
          </p:nvPr>
        </p:nvSpPr>
        <p:spPr/>
        <p:txBody>
          <a:bodyPr/>
          <a:lstStyle/>
          <a:p>
            <a:r>
              <a:rPr lang="en-US" dirty="0"/>
              <a:t>Break up Value of shares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964" y="1212403"/>
            <a:ext cx="9458036" cy="5645597"/>
          </a:xfrm>
        </p:spPr>
      </p:pic>
    </p:spTree>
    <p:extLst>
      <p:ext uri="{BB962C8B-B14F-4D97-AF65-F5344CB8AC3E}">
        <p14:creationId xmlns:p14="http://schemas.microsoft.com/office/powerpoint/2010/main" val="238321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BB7-7E48-4679-B053-5012E9DCE19B}"/>
              </a:ext>
            </a:extLst>
          </p:cNvPr>
          <p:cNvSpPr>
            <a:spLocks noGrp="1"/>
          </p:cNvSpPr>
          <p:nvPr>
            <p:ph type="title"/>
          </p:nvPr>
        </p:nvSpPr>
        <p:spPr>
          <a:xfrm>
            <a:off x="1503336" y="2929179"/>
            <a:ext cx="10245752" cy="3301139"/>
          </a:xfrm>
        </p:spPr>
        <p:txBody>
          <a:bodyPr>
            <a:normAutofit/>
          </a:bodyPr>
          <a:lstStyle/>
          <a:p>
            <a:r>
              <a:rPr lang="en-US" sz="6500" b="1" dirty="0"/>
              <a:t>Analysis </a:t>
            </a:r>
            <a:r>
              <a:rPr lang="en-US" sz="6500" b="1" dirty="0" smtClean="0"/>
              <a:t>FY21 </a:t>
            </a:r>
            <a:r>
              <a:rPr lang="en-US" sz="6500" b="1" dirty="0"/>
              <a:t>Results</a:t>
            </a:r>
          </a:p>
        </p:txBody>
      </p:sp>
    </p:spTree>
    <p:extLst>
      <p:ext uri="{BB962C8B-B14F-4D97-AF65-F5344CB8AC3E}">
        <p14:creationId xmlns:p14="http://schemas.microsoft.com/office/powerpoint/2010/main" val="155029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109" y="452718"/>
            <a:ext cx="9966037" cy="6280890"/>
          </a:xfrm>
        </p:spPr>
      </p:pic>
    </p:spTree>
    <p:extLst>
      <p:ext uri="{BB962C8B-B14F-4D97-AF65-F5344CB8AC3E}">
        <p14:creationId xmlns:p14="http://schemas.microsoft.com/office/powerpoint/2010/main" val="187541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09" y="1497495"/>
            <a:ext cx="11974802" cy="4079176"/>
          </a:xfrm>
        </p:spPr>
      </p:pic>
    </p:spTree>
    <p:extLst>
      <p:ext uri="{BB962C8B-B14F-4D97-AF65-F5344CB8AC3E}">
        <p14:creationId xmlns:p14="http://schemas.microsoft.com/office/powerpoint/2010/main" val="159619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583" y="1496506"/>
            <a:ext cx="11785004" cy="3020075"/>
          </a:xfrm>
        </p:spPr>
      </p:pic>
    </p:spTree>
    <p:extLst>
      <p:ext uri="{BB962C8B-B14F-4D97-AF65-F5344CB8AC3E}">
        <p14:creationId xmlns:p14="http://schemas.microsoft.com/office/powerpoint/2010/main" val="366068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BB7-7E48-4679-B053-5012E9DCE19B}"/>
              </a:ext>
            </a:extLst>
          </p:cNvPr>
          <p:cNvSpPr>
            <a:spLocks noGrp="1"/>
          </p:cNvSpPr>
          <p:nvPr>
            <p:ph type="title"/>
          </p:nvPr>
        </p:nvSpPr>
        <p:spPr>
          <a:xfrm>
            <a:off x="1503336" y="2929179"/>
            <a:ext cx="10245752" cy="3301139"/>
          </a:xfrm>
        </p:spPr>
        <p:txBody>
          <a:bodyPr>
            <a:normAutofit/>
          </a:bodyPr>
          <a:lstStyle/>
          <a:p>
            <a:r>
              <a:rPr lang="en-US" sz="6500" b="1" dirty="0" smtClean="0"/>
              <a:t>Key Financial Notes</a:t>
            </a:r>
            <a:endParaRPr lang="en-US" sz="6500" b="1" dirty="0"/>
          </a:p>
        </p:txBody>
      </p:sp>
    </p:spTree>
    <p:extLst>
      <p:ext uri="{BB962C8B-B14F-4D97-AF65-F5344CB8AC3E}">
        <p14:creationId xmlns:p14="http://schemas.microsoft.com/office/powerpoint/2010/main" val="258612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41028-8DD0-48FF-819D-74403F75F2A5}"/>
              </a:ext>
            </a:extLst>
          </p:cNvPr>
          <p:cNvSpPr>
            <a:spLocks noGrp="1"/>
          </p:cNvSpPr>
          <p:nvPr>
            <p:ph idx="1"/>
          </p:nvPr>
        </p:nvSpPr>
        <p:spPr>
          <a:xfrm>
            <a:off x="1343025" y="960895"/>
            <a:ext cx="10406063" cy="5455780"/>
          </a:xfrm>
        </p:spPr>
        <p:txBody>
          <a:bodyPr>
            <a:normAutofit fontScale="92500"/>
          </a:bodyPr>
          <a:lstStyle/>
          <a:p>
            <a:pPr>
              <a:buFontTx/>
              <a:buChar char="-"/>
            </a:pPr>
            <a:endParaRPr lang="en-US" sz="2800" dirty="0"/>
          </a:p>
          <a:p>
            <a:pPr>
              <a:buFontTx/>
              <a:buChar char="-"/>
            </a:pPr>
            <a:r>
              <a:rPr lang="en-US" sz="2800" dirty="0" smtClean="0"/>
              <a:t>Accumulative sum of </a:t>
            </a:r>
            <a:r>
              <a:rPr lang="en-US" sz="2800" dirty="0" err="1" smtClean="0"/>
              <a:t>Rs</a:t>
            </a:r>
            <a:r>
              <a:rPr lang="en-US" sz="2800" dirty="0" smtClean="0"/>
              <a:t> 4 million was incurred as capital expenditure and were added in property, plant and equipment.</a:t>
            </a:r>
          </a:p>
          <a:p>
            <a:pPr>
              <a:buFontTx/>
              <a:buChar char="-"/>
            </a:pPr>
            <a:r>
              <a:rPr lang="en-US" sz="2800" dirty="0" smtClean="0"/>
              <a:t>The board of directors of the company has proposed to declare payment of cash dividend at </a:t>
            </a:r>
            <a:r>
              <a:rPr lang="en-US" sz="2800" dirty="0" err="1" smtClean="0"/>
              <a:t>Rs</a:t>
            </a:r>
            <a:r>
              <a:rPr lang="en-US" sz="2800" dirty="0" smtClean="0"/>
              <a:t>. 3 per ordinary shares for the year ended June 30, 2021.</a:t>
            </a:r>
          </a:p>
          <a:p>
            <a:pPr>
              <a:buFontTx/>
              <a:buChar char="-"/>
            </a:pPr>
            <a:r>
              <a:rPr lang="en-US" sz="2800" dirty="0" smtClean="0"/>
              <a:t>The board of directors specifically approved the provision for gratuity by </a:t>
            </a:r>
            <a:r>
              <a:rPr lang="en-US" sz="2800" dirty="0" err="1" smtClean="0"/>
              <a:t>Rs</a:t>
            </a:r>
            <a:r>
              <a:rPr lang="en-US" sz="2800" dirty="0" smtClean="0"/>
              <a:t>. 1.29 million during the financial year ended June 30, 2021.</a:t>
            </a:r>
          </a:p>
          <a:p>
            <a:pPr>
              <a:buFontTx/>
              <a:buChar char="-"/>
            </a:pPr>
            <a:r>
              <a:rPr lang="en-US" sz="2800" dirty="0" smtClean="0"/>
              <a:t>The Chief Executive and Board of directors of the company have decided to forgo fees, remuneration and perquisites</a:t>
            </a:r>
            <a:endParaRPr lang="en-US" sz="2800" dirty="0"/>
          </a:p>
        </p:txBody>
      </p:sp>
    </p:spTree>
    <p:extLst>
      <p:ext uri="{BB962C8B-B14F-4D97-AF65-F5344CB8AC3E}">
        <p14:creationId xmlns:p14="http://schemas.microsoft.com/office/powerpoint/2010/main" val="167005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BB7-7E48-4679-B053-5012E9DCE19B}"/>
              </a:ext>
            </a:extLst>
          </p:cNvPr>
          <p:cNvSpPr>
            <a:spLocks noGrp="1"/>
          </p:cNvSpPr>
          <p:nvPr>
            <p:ph type="title"/>
          </p:nvPr>
        </p:nvSpPr>
        <p:spPr>
          <a:xfrm>
            <a:off x="1503336" y="2929179"/>
            <a:ext cx="10245752" cy="3301139"/>
          </a:xfrm>
        </p:spPr>
        <p:txBody>
          <a:bodyPr>
            <a:normAutofit/>
          </a:bodyPr>
          <a:lstStyle/>
          <a:p>
            <a:r>
              <a:rPr lang="en-US" sz="6500" b="1" dirty="0"/>
              <a:t>Question &amp; Answer</a:t>
            </a:r>
          </a:p>
        </p:txBody>
      </p:sp>
    </p:spTree>
    <p:extLst>
      <p:ext uri="{BB962C8B-B14F-4D97-AF65-F5344CB8AC3E}">
        <p14:creationId xmlns:p14="http://schemas.microsoft.com/office/powerpoint/2010/main" val="23109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35E9-E0F7-4C0E-ABE9-9E50BCBB5725}"/>
              </a:ext>
            </a:extLst>
          </p:cNvPr>
          <p:cNvSpPr>
            <a:spLocks noGrp="1"/>
          </p:cNvSpPr>
          <p:nvPr>
            <p:ph type="title"/>
          </p:nvPr>
        </p:nvSpPr>
        <p:spPr>
          <a:xfrm>
            <a:off x="1343025" y="324000"/>
            <a:ext cx="10406063" cy="1263423"/>
          </a:xfrm>
        </p:spPr>
        <p:txBody>
          <a:bodyPr>
            <a:normAutofit/>
          </a:bodyPr>
          <a:lstStyle/>
          <a:p>
            <a:r>
              <a:rPr lang="en-US" dirty="0">
                <a:solidFill>
                  <a:schemeClr val="tx1"/>
                </a:solidFill>
              </a:rPr>
              <a:t>Contents</a:t>
            </a:r>
          </a:p>
        </p:txBody>
      </p:sp>
      <p:graphicFrame>
        <p:nvGraphicFramePr>
          <p:cNvPr id="5" name="Content Placeholder 2">
            <a:extLst>
              <a:ext uri="{FF2B5EF4-FFF2-40B4-BE49-F238E27FC236}">
                <a16:creationId xmlns:a16="http://schemas.microsoft.com/office/drawing/2014/main" id="{658D6757-98DB-4F19-A62D-3CC1D7444DC5}"/>
              </a:ext>
            </a:extLst>
          </p:cNvPr>
          <p:cNvGraphicFramePr>
            <a:graphicFrameLocks noGrp="1"/>
          </p:cNvGraphicFramePr>
          <p:nvPr>
            <p:ph idx="1"/>
            <p:extLst>
              <p:ext uri="{D42A27DB-BD31-4B8C-83A1-F6EECF244321}">
                <p14:modId xmlns:p14="http://schemas.microsoft.com/office/powerpoint/2010/main" val="4190464152"/>
              </p:ext>
            </p:extLst>
          </p:nvPr>
        </p:nvGraphicFramePr>
        <p:xfrm>
          <a:off x="1343025" y="2505075"/>
          <a:ext cx="10406063"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75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BB7-7E48-4679-B053-5012E9DCE19B}"/>
              </a:ext>
            </a:extLst>
          </p:cNvPr>
          <p:cNvSpPr>
            <a:spLocks noGrp="1"/>
          </p:cNvSpPr>
          <p:nvPr>
            <p:ph type="title"/>
          </p:nvPr>
        </p:nvSpPr>
        <p:spPr>
          <a:xfrm>
            <a:off x="1503336" y="2929179"/>
            <a:ext cx="10245752" cy="3301139"/>
          </a:xfrm>
        </p:spPr>
        <p:txBody>
          <a:bodyPr>
            <a:normAutofit/>
          </a:bodyPr>
          <a:lstStyle/>
          <a:p>
            <a:r>
              <a:rPr lang="en-US" sz="7500" b="1" dirty="0"/>
              <a:t>INTRODUCTION</a:t>
            </a:r>
          </a:p>
        </p:txBody>
      </p:sp>
    </p:spTree>
    <p:extLst>
      <p:ext uri="{BB962C8B-B14F-4D97-AF65-F5344CB8AC3E}">
        <p14:creationId xmlns:p14="http://schemas.microsoft.com/office/powerpoint/2010/main" val="153456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tanding, farm, old&#10;&#10;Description automatically generated">
            <a:extLst>
              <a:ext uri="{FF2B5EF4-FFF2-40B4-BE49-F238E27FC236}">
                <a16:creationId xmlns:a16="http://schemas.microsoft.com/office/drawing/2014/main" id="{A303E8F9-C0EB-423F-A236-418D156493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93712" y="2965607"/>
            <a:ext cx="2655376" cy="1615353"/>
          </a:xfrm>
          <a:prstGeom prst="rect">
            <a:avLst/>
          </a:prstGeom>
        </p:spPr>
      </p:pic>
      <p:sp>
        <p:nvSpPr>
          <p:cNvPr id="2" name="Title 1">
            <a:extLst>
              <a:ext uri="{FF2B5EF4-FFF2-40B4-BE49-F238E27FC236}">
                <a16:creationId xmlns:a16="http://schemas.microsoft.com/office/drawing/2014/main" id="{E9C3D85F-9360-4BD7-8F1F-C6B36AA67A60}"/>
              </a:ext>
            </a:extLst>
          </p:cNvPr>
          <p:cNvSpPr>
            <a:spLocks noGrp="1"/>
          </p:cNvSpPr>
          <p:nvPr>
            <p:ph type="title"/>
          </p:nvPr>
        </p:nvSpPr>
        <p:spPr>
          <a:xfrm>
            <a:off x="1343025" y="328839"/>
            <a:ext cx="10406063" cy="922445"/>
          </a:xfrm>
        </p:spPr>
        <p:txBody>
          <a:bodyPr/>
          <a:lstStyle/>
          <a:p>
            <a:r>
              <a:rPr lang="en-US" b="0" i="0" u="none" strike="noStrike" dirty="0">
                <a:effectLst/>
                <a:latin typeface="inherit"/>
              </a:rPr>
              <a:t>Business Description</a:t>
            </a:r>
            <a:endParaRPr lang="en-US" dirty="0"/>
          </a:p>
        </p:txBody>
      </p:sp>
      <p:sp>
        <p:nvSpPr>
          <p:cNvPr id="3" name="Content Placeholder 2">
            <a:extLst>
              <a:ext uri="{FF2B5EF4-FFF2-40B4-BE49-F238E27FC236}">
                <a16:creationId xmlns:a16="http://schemas.microsoft.com/office/drawing/2014/main" id="{E766694D-2F8E-45FD-B9AB-1C8FFFEF80D8}"/>
              </a:ext>
            </a:extLst>
          </p:cNvPr>
          <p:cNvSpPr>
            <a:spLocks noGrp="1"/>
          </p:cNvSpPr>
          <p:nvPr>
            <p:ph idx="1"/>
          </p:nvPr>
        </p:nvSpPr>
        <p:spPr/>
        <p:txBody>
          <a:bodyPr/>
          <a:lstStyle/>
          <a:p>
            <a:pPr algn="l"/>
            <a:r>
              <a:rPr lang="en-US" b="0" i="0" u="none" strike="noStrike" dirty="0">
                <a:effectLst/>
                <a:latin typeface="&amp;quot"/>
              </a:rPr>
              <a:t>Goodluck Industries Ltd was established in 1967. Our main line of business is milling of wheat. We hold broad knowledge in flour production and are one of the major producers of flour items such as: </a:t>
            </a:r>
            <a:br>
              <a:rPr lang="en-US" b="0" i="0" u="none" strike="noStrike" dirty="0">
                <a:effectLst/>
                <a:latin typeface="&amp;quot"/>
              </a:rPr>
            </a:br>
            <a:r>
              <a:rPr lang="en-US" b="0" i="0" u="none" strike="noStrike" dirty="0">
                <a:effectLst/>
                <a:latin typeface="&amp;quot"/>
              </a:rPr>
              <a:t/>
            </a:r>
            <a:br>
              <a:rPr lang="en-US" b="0" i="0" u="none" strike="noStrike" dirty="0">
                <a:effectLst/>
                <a:latin typeface="&amp;quot"/>
              </a:rPr>
            </a:br>
            <a:r>
              <a:rPr lang="en-US" b="0" i="0" u="none" strike="noStrike" dirty="0">
                <a:effectLst/>
                <a:latin typeface="&amp;quot"/>
              </a:rPr>
              <a:t>• Maida</a:t>
            </a:r>
            <a:br>
              <a:rPr lang="en-US" b="0" i="0" u="none" strike="noStrike" dirty="0">
                <a:effectLst/>
                <a:latin typeface="&amp;quot"/>
              </a:rPr>
            </a:br>
            <a:r>
              <a:rPr lang="en-US" b="0" i="0" u="none" strike="noStrike" dirty="0">
                <a:effectLst/>
                <a:latin typeface="&amp;quot"/>
              </a:rPr>
              <a:t>• Fine</a:t>
            </a:r>
            <a:br>
              <a:rPr lang="en-US" b="0" i="0" u="none" strike="noStrike" dirty="0">
                <a:effectLst/>
                <a:latin typeface="&amp;quot"/>
              </a:rPr>
            </a:br>
            <a:r>
              <a:rPr lang="en-US" b="0" i="0" u="none" strike="noStrike" dirty="0">
                <a:effectLst/>
                <a:latin typeface="&amp;quot"/>
              </a:rPr>
              <a:t>• Atta</a:t>
            </a:r>
            <a:br>
              <a:rPr lang="en-US" b="0" i="0" u="none" strike="noStrike" dirty="0">
                <a:effectLst/>
                <a:latin typeface="&amp;quot"/>
              </a:rPr>
            </a:br>
            <a:r>
              <a:rPr lang="en-US" b="0" i="0" u="none" strike="noStrike" dirty="0">
                <a:effectLst/>
                <a:latin typeface="&amp;quot"/>
              </a:rPr>
              <a:t>• Bran</a:t>
            </a:r>
            <a:br>
              <a:rPr lang="en-US" b="0" i="0" u="none" strike="noStrike" dirty="0">
                <a:effectLst/>
                <a:latin typeface="&amp;quot"/>
              </a:rPr>
            </a:br>
            <a:endParaRPr lang="en-US" b="0" i="0" u="none" strike="noStrike" dirty="0">
              <a:effectLst/>
              <a:latin typeface="&amp;quot"/>
            </a:endParaRPr>
          </a:p>
          <a:p>
            <a:pPr algn="l"/>
            <a:r>
              <a:rPr lang="en-US" b="0" i="0" u="none" strike="noStrike" dirty="0">
                <a:effectLst/>
                <a:latin typeface="&amp;quot"/>
              </a:rPr>
              <a:t>Our total wheat processing capacity is approximately 257 M.T/day. </a:t>
            </a:r>
          </a:p>
          <a:p>
            <a:pPr marL="0" indent="0">
              <a:buNone/>
            </a:pPr>
            <a:endParaRPr lang="en-US" dirty="0"/>
          </a:p>
        </p:txBody>
      </p:sp>
    </p:spTree>
    <p:extLst>
      <p:ext uri="{BB962C8B-B14F-4D97-AF65-F5344CB8AC3E}">
        <p14:creationId xmlns:p14="http://schemas.microsoft.com/office/powerpoint/2010/main" val="86928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345" y="1346669"/>
            <a:ext cx="9585264" cy="5405907"/>
          </a:xfrm>
        </p:spPr>
      </p:pic>
    </p:spTree>
    <p:extLst>
      <p:ext uri="{BB962C8B-B14F-4D97-AF65-F5344CB8AC3E}">
        <p14:creationId xmlns:p14="http://schemas.microsoft.com/office/powerpoint/2010/main" val="57578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7BB7-7E48-4679-B053-5012E9DCE19B}"/>
              </a:ext>
            </a:extLst>
          </p:cNvPr>
          <p:cNvSpPr>
            <a:spLocks noGrp="1"/>
          </p:cNvSpPr>
          <p:nvPr>
            <p:ph type="title"/>
          </p:nvPr>
        </p:nvSpPr>
        <p:spPr>
          <a:xfrm>
            <a:off x="1503336" y="2929179"/>
            <a:ext cx="10245752" cy="3301139"/>
          </a:xfrm>
        </p:spPr>
        <p:txBody>
          <a:bodyPr>
            <a:normAutofit/>
          </a:bodyPr>
          <a:lstStyle/>
          <a:p>
            <a:r>
              <a:rPr lang="en-US" sz="6500" b="1" dirty="0"/>
              <a:t>FIVE YEARS ANALYSIS </a:t>
            </a:r>
          </a:p>
        </p:txBody>
      </p:sp>
    </p:spTree>
    <p:extLst>
      <p:ext uri="{BB962C8B-B14F-4D97-AF65-F5344CB8AC3E}">
        <p14:creationId xmlns:p14="http://schemas.microsoft.com/office/powerpoint/2010/main" val="104949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EA51B-4A48-4D26-8AB9-164791E49622}"/>
              </a:ext>
            </a:extLst>
          </p:cNvPr>
          <p:cNvSpPr>
            <a:spLocks noGrp="1"/>
          </p:cNvSpPr>
          <p:nvPr>
            <p:ph type="title"/>
          </p:nvPr>
        </p:nvSpPr>
        <p:spPr/>
        <p:txBody>
          <a:bodyPr/>
          <a:lstStyle/>
          <a:p>
            <a:r>
              <a:rPr lang="en-US" dirty="0"/>
              <a:t>Revenue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4800" y="1218128"/>
            <a:ext cx="9347200" cy="5639872"/>
          </a:xfrm>
        </p:spPr>
      </p:pic>
    </p:spTree>
    <p:extLst>
      <p:ext uri="{BB962C8B-B14F-4D97-AF65-F5344CB8AC3E}">
        <p14:creationId xmlns:p14="http://schemas.microsoft.com/office/powerpoint/2010/main" val="101103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4262-8001-423F-9A5D-CDB964F603D2}"/>
              </a:ext>
            </a:extLst>
          </p:cNvPr>
          <p:cNvSpPr>
            <a:spLocks noGrp="1"/>
          </p:cNvSpPr>
          <p:nvPr>
            <p:ph type="title"/>
          </p:nvPr>
        </p:nvSpPr>
        <p:spPr/>
        <p:txBody>
          <a:bodyPr/>
          <a:lstStyle/>
          <a:p>
            <a:r>
              <a:rPr lang="en-US" dirty="0"/>
              <a:t>Gross Profit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0145" y="1189647"/>
            <a:ext cx="9411855" cy="5668353"/>
          </a:xfrm>
        </p:spPr>
      </p:pic>
    </p:spTree>
    <p:extLst>
      <p:ext uri="{BB962C8B-B14F-4D97-AF65-F5344CB8AC3E}">
        <p14:creationId xmlns:p14="http://schemas.microsoft.com/office/powerpoint/2010/main" val="324704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2EF1-EACD-4F08-992C-434679CB1597}"/>
              </a:ext>
            </a:extLst>
          </p:cNvPr>
          <p:cNvSpPr>
            <a:spLocks noGrp="1"/>
          </p:cNvSpPr>
          <p:nvPr>
            <p:ph type="title"/>
          </p:nvPr>
        </p:nvSpPr>
        <p:spPr/>
        <p:txBody>
          <a:bodyPr/>
          <a:lstStyle/>
          <a:p>
            <a:r>
              <a:rPr lang="en-US" dirty="0"/>
              <a:t>Net Profit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727" y="1174999"/>
            <a:ext cx="9467273" cy="5683001"/>
          </a:xfrm>
        </p:spPr>
      </p:pic>
    </p:spTree>
    <p:extLst>
      <p:ext uri="{BB962C8B-B14F-4D97-AF65-F5344CB8AC3E}">
        <p14:creationId xmlns:p14="http://schemas.microsoft.com/office/powerpoint/2010/main" val="3741958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343</TotalTime>
  <Words>183</Words>
  <Application>Microsoft Office PowerPoint</Application>
  <PresentationFormat>Widescreen</PresentationFormat>
  <Paragraphs>27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&amp;quot</vt:lpstr>
      <vt:lpstr>Arial</vt:lpstr>
      <vt:lpstr>Calibri</vt:lpstr>
      <vt:lpstr>Century Gothic</vt:lpstr>
      <vt:lpstr>inherit</vt:lpstr>
      <vt:lpstr>Wingdings 3</vt:lpstr>
      <vt:lpstr>Ion</vt:lpstr>
      <vt:lpstr>GOODLUCK INDUSTRIES LTD  Corporate Brief Session</vt:lpstr>
      <vt:lpstr>Contents</vt:lpstr>
      <vt:lpstr>INTRODUCTION</vt:lpstr>
      <vt:lpstr>Business Description</vt:lpstr>
      <vt:lpstr>Board of Directors</vt:lpstr>
      <vt:lpstr>FIVE YEARS ANALYSIS </vt:lpstr>
      <vt:lpstr>Revenue</vt:lpstr>
      <vt:lpstr>Gross Profit</vt:lpstr>
      <vt:lpstr>Net Profit</vt:lpstr>
      <vt:lpstr>EPS</vt:lpstr>
      <vt:lpstr>Break up Value of shares</vt:lpstr>
      <vt:lpstr>Analysis FY21 Results</vt:lpstr>
      <vt:lpstr>PowerPoint Presentation</vt:lpstr>
      <vt:lpstr>PowerPoint Presentation</vt:lpstr>
      <vt:lpstr>PowerPoint Presentation</vt:lpstr>
      <vt:lpstr>Key Financial Notes</vt:lpstr>
      <vt:lpstr>PowerPoint Presentation</vt:lpstr>
      <vt:lpstr>Question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GOODLUCK INDUSTRIES LTD  Corporate Brief Session</dc:title>
  <dc:creator>Baber Saleem</dc:creator>
  <cp:lastModifiedBy>Shah</cp:lastModifiedBy>
  <cp:revision>25</cp:revision>
  <dcterms:created xsi:type="dcterms:W3CDTF">2021-02-25T15:02:36Z</dcterms:created>
  <dcterms:modified xsi:type="dcterms:W3CDTF">2022-01-21T20:02:26Z</dcterms:modified>
</cp:coreProperties>
</file>